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269" r:id="rId2"/>
    <p:sldId id="270" r:id="rId3"/>
    <p:sldId id="271" r:id="rId4"/>
  </p:sldIdLst>
  <p:sldSz cx="9144000" cy="5143500" type="screen16x9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4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DFF"/>
    <a:srgbClr val="29C5FE"/>
    <a:srgbClr val="FFFFFF"/>
    <a:srgbClr val="1F58DB"/>
    <a:srgbClr val="072B6A"/>
    <a:srgbClr val="0000CC"/>
    <a:srgbClr val="22A06E"/>
    <a:srgbClr val="0A3E70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5" autoAdjust="0"/>
    <p:restoredTop sz="90969" autoAdjust="0"/>
  </p:normalViewPr>
  <p:slideViewPr>
    <p:cSldViewPr snapToGrid="0" showGuides="1">
      <p:cViewPr varScale="1">
        <p:scale>
          <a:sx n="107" d="100"/>
          <a:sy n="107" d="100"/>
        </p:scale>
        <p:origin x="84" y="528"/>
      </p:cViewPr>
      <p:guideLst>
        <p:guide orient="horz" pos="1564"/>
        <p:guide pos="29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r="-103"/>
          <a:stretch>
            <a:fillRect/>
          </a:stretch>
        </p:blipFill>
        <p:spPr>
          <a:xfrm>
            <a:off x="0" y="635"/>
            <a:ext cx="9236710" cy="51415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09270" y="1369060"/>
            <a:ext cx="5171440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Uni Sans Heavy CAPS" panose="00000500000000000000" charset="0"/>
              </a:rPr>
              <a:t>Title of</a:t>
            </a:r>
            <a:r>
              <a:rPr lang="en-GB" altLang="zh-CN" sz="36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Uni Sans Heavy CAPS" panose="00000500000000000000" charset="0"/>
              </a:rPr>
              <a:t> report</a:t>
            </a:r>
            <a:endParaRPr lang="en-GB" altLang="zh-CN" sz="3600" b="1" cap="all" baseline="30000" dirty="0">
              <a:solidFill>
                <a:schemeClr val="bg1"/>
              </a:solidFill>
              <a:latin typeface="微软雅黑" charset="0"/>
              <a:ea typeface="微软雅黑" charset="0"/>
              <a:cs typeface="Uni Sans Heavy CAPS" panose="00000500000000000000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82295" y="2009140"/>
            <a:ext cx="3601720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endParaRPr lang="en-GB" altLang="zh-CN" sz="2400" dirty="0">
              <a:solidFill>
                <a:schemeClr val="bg1"/>
              </a:solidFill>
              <a:latin typeface="HarmonyOS Sans SC Medium" panose="00000600000000000000" charset="-122"/>
              <a:ea typeface="HarmonyOS Sans SC Medium" panose="00000600000000000000" charset="-122"/>
              <a:cs typeface="Uni Sans Heavy CAPS" panose="0000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2295" y="35712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cap="all" dirty="0">
                <a:solidFill>
                  <a:schemeClr val="bg1"/>
                </a:solidFill>
                <a:latin typeface="Verdana" panose="020B0804030504040204" pitchFamily="34" charset="0"/>
                <a:ea typeface="Verdana" panose="020B0804030504040204" pitchFamily="34" charset="0"/>
                <a:sym typeface="+mn-ea"/>
              </a:rPr>
              <a:t>Name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270" y="2926080"/>
            <a:ext cx="41967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1400" cap="all" dirty="0">
                <a:solidFill>
                  <a:schemeClr val="bg1"/>
                </a:solidFill>
                <a:latin typeface="Arial Black" panose="020B0A04020102020204" charset="0"/>
                <a:ea typeface="Verdana" panose="020B0804030504040204" pitchFamily="34" charset="0"/>
                <a:cs typeface="Arial Black" panose="020B0A04020102020204" charset="0"/>
                <a:sym typeface="+mn-ea"/>
              </a:rPr>
              <a:t>Organization</a:t>
            </a:r>
            <a:endParaRPr lang="en-GB" altLang="zh-CN" sz="1400" cap="all" dirty="0">
              <a:solidFill>
                <a:schemeClr val="bg1"/>
              </a:solidFill>
              <a:latin typeface="Arial Black" panose="020B0A04020102020204" charset="0"/>
              <a:ea typeface="Verdana" panose="020B0804030504040204" pitchFamily="34" charset="0"/>
              <a:cs typeface="Arial Black" panose="020B0A04020102020204" charset="0"/>
            </a:endParaRPr>
          </a:p>
          <a:p>
            <a:pPr algn="l"/>
            <a:r>
              <a:rPr lang="en-GB" altLang="zh-CN" sz="1400" cap="all" dirty="0">
                <a:solidFill>
                  <a:schemeClr val="bg1"/>
                </a:solidFill>
                <a:latin typeface="Arial Black" panose="020B0A04020102020204" charset="0"/>
                <a:ea typeface="Verdana" panose="020B0804030504040204" pitchFamily="34" charset="0"/>
                <a:cs typeface="Arial Black" panose="020B0A04020102020204" charset="0"/>
                <a:sym typeface="+mn-ea"/>
              </a:rPr>
              <a:t>Contact email address</a:t>
            </a:r>
            <a:endParaRPr lang="en-GB" altLang="zh-CN" sz="1400" cap="all" dirty="0">
              <a:solidFill>
                <a:schemeClr val="bg1"/>
              </a:solidFill>
              <a:latin typeface="Arial Black" panose="020B0A04020102020204" charset="0"/>
              <a:ea typeface="Verdana" panose="020B0804030504040204" pitchFamily="34" charset="0"/>
              <a:cs typeface="Arial Black" panose="020B0A04020102020204" charset="0"/>
            </a:endParaRPr>
          </a:p>
          <a:p>
            <a:pPr algn="l"/>
            <a:endParaRPr lang="en-GB" altLang="zh-CN" sz="1400" cap="all" dirty="0">
              <a:solidFill>
                <a:schemeClr val="bg1"/>
              </a:solidFill>
              <a:latin typeface="Arial Black" panose="020B0A04020102020204" charset="0"/>
              <a:ea typeface="Verdana" panose="020B0804030504040204" pitchFamily="34" charset="0"/>
              <a:cs typeface="Arial Black" panose="020B0A04020102020204" charset="0"/>
            </a:endParaRPr>
          </a:p>
        </p:txBody>
      </p:sp>
      <p:pic>
        <p:nvPicPr>
          <p:cNvPr id="12" name="图片 11" descr="开屏页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89834" b="67771"/>
          <a:stretch>
            <a:fillRect/>
          </a:stretch>
        </p:blipFill>
        <p:spPr>
          <a:xfrm>
            <a:off x="8324215" y="103505"/>
            <a:ext cx="718820" cy="1282065"/>
          </a:xfrm>
          <a:prstGeom prst="rect">
            <a:avLst/>
          </a:prstGeom>
        </p:spPr>
      </p:pic>
      <p:pic>
        <p:nvPicPr>
          <p:cNvPr id="2" name="图片 1" descr="组 9"/>
          <p:cNvPicPr>
            <a:picLocks noChangeAspect="1"/>
          </p:cNvPicPr>
          <p:nvPr/>
        </p:nvPicPr>
        <p:blipFill>
          <a:blip r:embed="rId8"/>
          <a:srcRect l="19647"/>
          <a:stretch>
            <a:fillRect/>
          </a:stretch>
        </p:blipFill>
        <p:spPr>
          <a:xfrm>
            <a:off x="1212215" y="449580"/>
            <a:ext cx="3205480" cy="666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4200" y="3569335"/>
            <a:ext cx="2053590" cy="3854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56030" y="4168140"/>
            <a:ext cx="4780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1</a:t>
            </a:r>
            <a:r>
              <a:rPr lang="en-US" altLang="zh-CN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3</a:t>
            </a:r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-1</a:t>
            </a:r>
            <a:r>
              <a:rPr lang="en-US" altLang="zh-CN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5</a:t>
            </a:r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November 2023</a:t>
            </a:r>
            <a:r>
              <a:rPr lang="zh-CN" altLang="en-US" sz="1400"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Xia</a:t>
            </a:r>
            <a:r>
              <a:rPr lang="en-US" altLang="zh-CN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m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en,</a:t>
            </a:r>
            <a:r>
              <a:rPr lang="en-US" altLang="zh-CN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 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China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030" y="412750"/>
            <a:ext cx="718185" cy="7181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2"/>
          <p:cNvSpPr txBox="1"/>
          <p:nvPr>
            <p:custDataLst>
              <p:tags r:id="rId2"/>
            </p:custDataLst>
          </p:nvPr>
        </p:nvSpPr>
        <p:spPr>
          <a:xfrm>
            <a:off x="709613" y="1321648"/>
            <a:ext cx="7886700" cy="273003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90204" pitchFamily="34" charset="0"/>
              <a:buChar char="●"/>
              <a:defRPr sz="135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9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9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sz="105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90204" pitchFamily="34" charset="0"/>
              <a:buChar char="•"/>
              <a:defRPr sz="105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GB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Capacity of Satellite Data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GB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 Utilisation of FY Satellite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GB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 Climate Change and Extreme Weather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 Early Warning for All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Verdana" panose="020B0804030504040204" pitchFamily="34" charset="0"/>
                <a:ea typeface="Verdana" panose="020B0804030504040204" pitchFamily="34" charset="0"/>
              </a:rPr>
              <a:t>Etc.</a:t>
            </a:r>
            <a:endParaRPr lang="en-US" sz="1050" dirty="0">
              <a:solidFill>
                <a:schemeClr val="tx1"/>
              </a:solidFill>
              <a:latin typeface="Verdana" panose="020B0804030504040204" pitchFamily="34" charset="0"/>
              <a:ea typeface="Verdana" panose="020B080403050404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870" y="450850"/>
            <a:ext cx="344805" cy="344805"/>
            <a:chOff x="397" y="778"/>
            <a:chExt cx="498" cy="498"/>
          </a:xfrm>
        </p:grpSpPr>
        <p:sp>
          <p:nvSpPr>
            <p:cNvPr id="6" name="矩形 5"/>
            <p:cNvSpPr/>
            <p:nvPr/>
          </p:nvSpPr>
          <p:spPr>
            <a:xfrm>
              <a:off x="397" y="778"/>
              <a:ext cx="351" cy="3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597" y="978"/>
              <a:ext cx="299" cy="299"/>
            </a:xfrm>
            <a:prstGeom prst="rect">
              <a:avLst/>
            </a:prstGeom>
            <a:solidFill>
              <a:srgbClr val="1F58DB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747395" y="802640"/>
            <a:ext cx="7943215" cy="0"/>
          </a:xfrm>
          <a:prstGeom prst="line">
            <a:avLst/>
          </a:prstGeom>
          <a:ln>
            <a:solidFill>
              <a:srgbClr val="1F58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Title 1"/>
          <p:cNvSpPr txBox="1"/>
          <p:nvPr>
            <p:custDataLst>
              <p:tags r:id="rId3"/>
            </p:custDataLst>
          </p:nvPr>
        </p:nvSpPr>
        <p:spPr>
          <a:xfrm>
            <a:off x="747395" y="151765"/>
            <a:ext cx="4336415" cy="84201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700" b="1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rgbClr val="1F58DB"/>
                </a:solidFill>
                <a:latin typeface="HarmonyOS Sans SC Black" panose="00000A00000000000000" charset="-122"/>
                <a:ea typeface="HarmonyOS Sans SC Black" panose="00000A00000000000000" charset="-122"/>
                <a:cs typeface="Uni Sans Heavy CAPS" panose="00000500000000000000" charset="0"/>
              </a:rPr>
              <a:t>Outline(15-20 min)</a:t>
            </a:r>
          </a:p>
        </p:txBody>
      </p:sp>
      <p:pic>
        <p:nvPicPr>
          <p:cNvPr id="3" name="图片 2" descr="3691698916812_.pi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14215"/>
            <a:ext cx="9171305" cy="642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70" y="4544695"/>
            <a:ext cx="550545" cy="550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145"/>
          <a:stretch>
            <a:fillRect/>
          </a:stretch>
        </p:blipFill>
        <p:spPr>
          <a:xfrm>
            <a:off x="0" y="635"/>
            <a:ext cx="9205595" cy="5141595"/>
          </a:xfrm>
          <a:prstGeom prst="rect">
            <a:avLst/>
          </a:prstGeom>
        </p:spPr>
      </p:pic>
      <p:pic>
        <p:nvPicPr>
          <p:cNvPr id="4" name="图片 3" descr="开屏页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l="89834" b="67771"/>
          <a:stretch>
            <a:fillRect/>
          </a:stretch>
        </p:blipFill>
        <p:spPr>
          <a:xfrm>
            <a:off x="8324215" y="103505"/>
            <a:ext cx="718820" cy="1282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2975" y="2265045"/>
            <a:ext cx="4780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1</a:t>
            </a:r>
            <a:r>
              <a:rPr lang="en-US" altLang="zh-CN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3</a:t>
            </a:r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-1</a:t>
            </a:r>
            <a:r>
              <a:rPr lang="en-US" altLang="zh-CN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5</a:t>
            </a:r>
            <a:r>
              <a:rPr lang="zh-CN" altLang="en-US" sz="1400">
                <a:solidFill>
                  <a:schemeClr val="bg1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November 2023</a:t>
            </a:r>
            <a:r>
              <a:rPr lang="zh-CN" altLang="en-US" sz="1400"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Xia</a:t>
            </a:r>
            <a:r>
              <a:rPr lang="en-US" altLang="zh-CN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m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en,</a:t>
            </a:r>
            <a:r>
              <a:rPr lang="en-US" altLang="zh-CN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  </a:t>
            </a:r>
            <a:r>
              <a:rPr lang="zh-CN" altLang="en-US" sz="1400">
                <a:solidFill>
                  <a:srgbClr val="88FDFF"/>
                </a:solidFill>
                <a:latin typeface="思源黑体 CN Bold" panose="020B0200000000000000" charset="-122"/>
                <a:ea typeface="思源黑体 CN Bold" panose="020B0200000000000000" charset="-122"/>
                <a:cs typeface="Arial Black" panose="020B0A04020102020204" charset="0"/>
              </a:rPr>
              <a:t>China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0" y="412750"/>
            <a:ext cx="718185" cy="718185"/>
          </a:xfrm>
          <a:prstGeom prst="rect">
            <a:avLst/>
          </a:prstGeom>
        </p:spPr>
      </p:pic>
      <p:pic>
        <p:nvPicPr>
          <p:cNvPr id="6" name="图片 5" descr="组 9"/>
          <p:cNvPicPr>
            <a:picLocks noChangeAspect="1"/>
          </p:cNvPicPr>
          <p:nvPr/>
        </p:nvPicPr>
        <p:blipFill>
          <a:blip r:embed="rId8"/>
          <a:srcRect l="19647"/>
          <a:stretch>
            <a:fillRect/>
          </a:stretch>
        </p:blipFill>
        <p:spPr>
          <a:xfrm>
            <a:off x="1212215" y="449580"/>
            <a:ext cx="3205480" cy="6661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1512f34-22e8-49f6-abe3-16deeac71bfb"/>
  <p:tag name="COMMONDATA" val="eyJoZGlkIjoiMDhkYzcyZDc2YjliNzVkMDNiN2YzOGI4ZGVlMGVmNj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全屏显示(16:9)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HarmonyOS Sans SC Black</vt:lpstr>
      <vt:lpstr>HarmonyOS Sans SC Medium</vt:lpstr>
      <vt:lpstr>思源黑体 CN Bold</vt:lpstr>
      <vt:lpstr>微软雅黑</vt:lpstr>
      <vt:lpstr>Arial</vt:lpstr>
      <vt:lpstr>Arial Black</vt:lpstr>
      <vt:lpstr>Calibri</vt:lpstr>
      <vt:lpstr>Verdana</vt:lpstr>
      <vt:lpstr>Wingdings</vt:lpstr>
      <vt:lpstr>1_Office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Sijie Chen-93</dc:creator>
  <cp:lastModifiedBy>Yongqi Sun</cp:lastModifiedBy>
  <cp:revision>333</cp:revision>
  <dcterms:created xsi:type="dcterms:W3CDTF">2023-11-10T10:35:05Z</dcterms:created>
  <dcterms:modified xsi:type="dcterms:W3CDTF">2023-11-10T13:20:04Z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BFBB7F278126473A843693094746FF7B_12</vt:lpwstr>
  </property>
</Properties>
</file>